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9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4FA7D-82C1-49BB-B21D-E537978FB336}" type="datetimeFigureOut">
              <a:rPr lang="fr-FR" smtClean="0"/>
              <a:t>20/09/2013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24771-6BBA-42AF-AAE8-741B642783E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4FA7D-82C1-49BB-B21D-E537978FB336}" type="datetimeFigureOut">
              <a:rPr lang="fr-FR" smtClean="0"/>
              <a:t>20/09/2013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24771-6BBA-42AF-AAE8-741B642783E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4FA7D-82C1-49BB-B21D-E537978FB336}" type="datetimeFigureOut">
              <a:rPr lang="fr-FR" smtClean="0"/>
              <a:t>20/09/2013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24771-6BBA-42AF-AAE8-741B642783E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4FA7D-82C1-49BB-B21D-E537978FB336}" type="datetimeFigureOut">
              <a:rPr lang="fr-FR" smtClean="0"/>
              <a:t>20/09/2013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24771-6BBA-42AF-AAE8-741B642783E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4FA7D-82C1-49BB-B21D-E537978FB336}" type="datetimeFigureOut">
              <a:rPr lang="fr-FR" smtClean="0"/>
              <a:t>20/09/2013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24771-6BBA-42AF-AAE8-741B642783E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4FA7D-82C1-49BB-B21D-E537978FB336}" type="datetimeFigureOut">
              <a:rPr lang="fr-FR" smtClean="0"/>
              <a:t>20/09/2013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24771-6BBA-42AF-AAE8-741B642783E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4FA7D-82C1-49BB-B21D-E537978FB336}" type="datetimeFigureOut">
              <a:rPr lang="fr-FR" smtClean="0"/>
              <a:t>20/09/2013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24771-6BBA-42AF-AAE8-741B642783E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4FA7D-82C1-49BB-B21D-E537978FB336}" type="datetimeFigureOut">
              <a:rPr lang="fr-FR" smtClean="0"/>
              <a:t>20/09/2013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24771-6BBA-42AF-AAE8-741B642783E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4FA7D-82C1-49BB-B21D-E537978FB336}" type="datetimeFigureOut">
              <a:rPr lang="fr-FR" smtClean="0"/>
              <a:t>20/09/2013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24771-6BBA-42AF-AAE8-741B642783E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4FA7D-82C1-49BB-B21D-E537978FB336}" type="datetimeFigureOut">
              <a:rPr lang="fr-FR" smtClean="0"/>
              <a:t>20/09/2013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24771-6BBA-42AF-AAE8-741B642783E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4FA7D-82C1-49BB-B21D-E537978FB336}" type="datetimeFigureOut">
              <a:rPr lang="fr-FR" smtClean="0"/>
              <a:t>20/09/2013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24771-6BBA-42AF-AAE8-741B642783E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4FA7D-82C1-49BB-B21D-E537978FB336}" type="datetimeFigureOut">
              <a:rPr lang="fr-FR" smtClean="0"/>
              <a:t>20/09/2013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24771-6BBA-42AF-AAE8-741B642783EB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http://s3.e-monsite.com/2010/12/30/12/poudre-noire-.jpg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rg_hi" descr="ANd9GcSR4CfRQtwHjJ0ezk0uKxk-4gOZ9spInj9qx25S885b140hCrA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0"/>
            <a:ext cx="5868144" cy="389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il_fi" descr="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3789040"/>
            <a:ext cx="3530600" cy="234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il_fi" descr="crime-scene-3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645024"/>
            <a:ext cx="1498600" cy="260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 descr="http://s3.e-monsite.com/2010/12/30/12/poudre-noire-.jpg"/>
          <p:cNvPicPr>
            <a:picLocks noChangeAspect="1" noChangeArrowheads="1"/>
          </p:cNvPicPr>
          <p:nvPr/>
        </p:nvPicPr>
        <p:blipFill>
          <a:blip r:embed="rId5" r:link="rId6" cstate="print"/>
          <a:srcRect/>
          <a:stretch>
            <a:fillRect/>
          </a:stretch>
        </p:blipFill>
        <p:spPr bwMode="auto">
          <a:xfrm>
            <a:off x="2123728" y="3717032"/>
            <a:ext cx="24130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il_fi" descr="douille-24314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1520" y="1556792"/>
            <a:ext cx="2819400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 descr="23148007ecouvillons-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843808" y="5013176"/>
            <a:ext cx="2362200" cy="157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rg_hi" descr="ANd9GcSQHN8tAS3u4_64NNPPCPghGn4tzdJT6CbuiVIkOGDmOi8wceM21Q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9512" y="332656"/>
            <a:ext cx="3327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 </dc:creator>
  <cp:lastModifiedBy> </cp:lastModifiedBy>
  <cp:revision>1</cp:revision>
  <dcterms:created xsi:type="dcterms:W3CDTF">2013-09-20T09:16:51Z</dcterms:created>
  <dcterms:modified xsi:type="dcterms:W3CDTF">2013-09-20T09:19:50Z</dcterms:modified>
</cp:coreProperties>
</file>